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343E49-ECBC-4D3B-BA34-5E02F1AC36EC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3C842-AF09-4EB7-96B6-9227A89F7C5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47456" y="4149080"/>
            <a:ext cx="4896544" cy="2304256"/>
          </a:xfrm>
        </p:spPr>
        <p:txBody>
          <a:bodyPr/>
          <a:lstStyle/>
          <a:p>
            <a:pPr algn="l"/>
            <a:r>
              <a:rPr lang="ru-RU" b="1" dirty="0" smtClean="0"/>
              <a:t>Педагог-психолог</a:t>
            </a:r>
          </a:p>
          <a:p>
            <a:pPr algn="l"/>
            <a:r>
              <a:rPr lang="ru-RU" b="1" dirty="0" smtClean="0"/>
              <a:t>МБУ ДО «Центр внешкольной работы» Авиастроительного района г.Казани</a:t>
            </a:r>
          </a:p>
          <a:p>
            <a:pPr algn="l"/>
            <a:r>
              <a:rPr lang="ru-RU" b="1" dirty="0" err="1" smtClean="0"/>
              <a:t>Ягудина</a:t>
            </a:r>
            <a:r>
              <a:rPr lang="ru-RU" b="1" dirty="0" smtClean="0"/>
              <a:t> В.Ш.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8136904" cy="3645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100" b="1" dirty="0" smtClean="0">
                <a:solidFill>
                  <a:srgbClr val="FF0000"/>
                </a:solidFill>
              </a:rPr>
              <a:t>«Применение метода песочной терапии в практике с детьми с ограниченными возможностями»</a:t>
            </a:r>
            <a:endParaRPr lang="ru-RU" sz="5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песочная терапия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6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песочная терапия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88640"/>
            <a:ext cx="8448939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достижение эффекта </a:t>
            </a:r>
            <a:r>
              <a:rPr lang="ru-RU" sz="4000" dirty="0" err="1" smtClean="0"/>
              <a:t>самоисцеления</a:t>
            </a:r>
            <a:r>
              <a:rPr lang="ru-RU" sz="4000" dirty="0" smtClean="0"/>
              <a:t> посредством спонтанного самовыражения.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3096344" cy="1219200"/>
          </a:xfrm>
        </p:spPr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chemeClr val="accent4">
                    <a:lumMod val="50000"/>
                  </a:schemeClr>
                </a:solidFill>
              </a:rPr>
              <a:t>Цель:</a:t>
            </a:r>
            <a:endParaRPr lang="ru-RU" sz="60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G:\382e8fe141b9b6c8bee659febb241c05-768x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4722912" cy="3148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развитие тактильно-кинетической чувствительности и мелкой моторики рук;;</a:t>
            </a:r>
          </a:p>
          <a:p>
            <a:r>
              <a:rPr lang="ru-RU" sz="2400" dirty="0" smtClean="0"/>
              <a:t>развитие способности к социализации;</a:t>
            </a:r>
          </a:p>
          <a:p>
            <a:r>
              <a:rPr lang="ru-RU" sz="2400" dirty="0" smtClean="0"/>
              <a:t>снятие мышечной напряженности;</a:t>
            </a:r>
          </a:p>
          <a:p>
            <a:r>
              <a:rPr lang="ru-RU" sz="2400" dirty="0" smtClean="0"/>
              <a:t>развитие активности, расширение жизненного опыта передаваемого педагогом в близкой для ребенка форме (принцип доступности информации);</a:t>
            </a:r>
          </a:p>
          <a:p>
            <a:r>
              <a:rPr lang="ru-RU" sz="2400" dirty="0" smtClean="0"/>
              <a:t>стабилизация эмоционального состояния;</a:t>
            </a:r>
          </a:p>
          <a:p>
            <a:r>
              <a:rPr lang="ru-RU" sz="2400" dirty="0" smtClean="0"/>
              <a:t>совершенствование зрительно-пространственной ориентировки, речевых возможностей;</a:t>
            </a:r>
          </a:p>
          <a:p>
            <a:r>
              <a:rPr lang="ru-RU" sz="2400" dirty="0" smtClean="0"/>
              <a:t>расширение словарного запаса;</a:t>
            </a:r>
          </a:p>
          <a:p>
            <a:r>
              <a:rPr lang="ru-RU" sz="2400" dirty="0" smtClean="0"/>
              <a:t>развитие фонематического слуха и восприятия;</a:t>
            </a:r>
          </a:p>
          <a:p>
            <a:r>
              <a:rPr lang="ru-RU" sz="2400" dirty="0" smtClean="0"/>
              <a:t>развитие связной речи, лексико-грамматических представлений.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u="sng" dirty="0" smtClean="0">
                <a:solidFill>
                  <a:schemeClr val="accent4">
                    <a:lumMod val="50000"/>
                  </a:schemeClr>
                </a:solidFill>
              </a:rPr>
              <a:t>Задачи:</a:t>
            </a:r>
            <a:endParaRPr lang="ru-RU" sz="60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обучающие игры;</a:t>
            </a:r>
          </a:p>
          <a:p>
            <a:r>
              <a:rPr lang="ru-RU" sz="3200" dirty="0" smtClean="0"/>
              <a:t>моделирование игр-сказок;</a:t>
            </a:r>
          </a:p>
          <a:p>
            <a:r>
              <a:rPr lang="ru-RU" sz="3200" dirty="0" smtClean="0"/>
              <a:t>игры на развитие тактильно-кинестетической чувствительности и мелкой моторики рук;</a:t>
            </a:r>
          </a:p>
          <a:p>
            <a:r>
              <a:rPr lang="ru-RU" sz="3200" dirty="0" smtClean="0"/>
              <a:t>игры на развитие фонематического слуха;</a:t>
            </a:r>
          </a:p>
          <a:p>
            <a:r>
              <a:rPr lang="ru-RU" sz="3200" dirty="0" smtClean="0"/>
              <a:t>коррекция звукопроизношения;</a:t>
            </a:r>
          </a:p>
          <a:p>
            <a:r>
              <a:rPr lang="ru-RU" sz="3200" dirty="0" smtClean="0"/>
              <a:t>обучение чтению и письму.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04435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/>
                </a:solidFill>
              </a:rPr>
              <a:t>Виды песочной терапии:</a:t>
            </a:r>
            <a:endParaRPr lang="ru-RU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382e8fe141b9b6c8bee659febb241c05-768x5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создание естественной стимулирующей среды, в которой ребенок чувствует себя комфортно;</a:t>
            </a:r>
          </a:p>
          <a:p>
            <a:r>
              <a:rPr lang="ru-RU" sz="3600" dirty="0" smtClean="0"/>
              <a:t>«Оживление» абстрактных символов: букв, цифр, геометрических фигур и др.; </a:t>
            </a:r>
          </a:p>
          <a:p>
            <a:r>
              <a:rPr lang="ru-RU" sz="3600" dirty="0" smtClean="0"/>
              <a:t>«Проживание», проигрывание всевозможных ситуаций вместе с героями сказочных игр.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964488" cy="155679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Основные принципы игры </a:t>
            </a:r>
            <a:b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на песке: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неспособен объяснить словами то, что думает или чувствует;</a:t>
            </a:r>
          </a:p>
          <a:p>
            <a:r>
              <a:rPr lang="ru-RU" sz="3200" dirty="0" smtClean="0"/>
              <a:t>ограничен с проявлении своих чувств или находится в состоянии фрустрации;</a:t>
            </a:r>
          </a:p>
          <a:p>
            <a:r>
              <a:rPr lang="ru-RU" sz="3200" dirty="0" smtClean="0"/>
              <a:t>переживает экзистенциальный кризис;</a:t>
            </a:r>
          </a:p>
          <a:p>
            <a:r>
              <a:rPr lang="ru-RU" sz="3200" dirty="0" smtClean="0"/>
              <a:t>остро переживает возрастной кризис;</a:t>
            </a:r>
          </a:p>
          <a:p>
            <a:r>
              <a:rPr lang="ru-RU" sz="3200" dirty="0" smtClean="0"/>
              <a:t>имеет психологическую травму;</a:t>
            </a:r>
          </a:p>
          <a:p>
            <a:r>
              <a:rPr lang="ru-RU" sz="3200" dirty="0" smtClean="0"/>
              <a:t>ЗПР и ОНР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Рекомендовано , если: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уровень тревожности очень высок;</a:t>
            </a:r>
          </a:p>
          <a:p>
            <a:r>
              <a:rPr lang="ru-RU" sz="3600" dirty="0" smtClean="0"/>
              <a:t>присутствуют психические расстройства (</a:t>
            </a:r>
            <a:r>
              <a:rPr lang="ru-RU" sz="3600" dirty="0" err="1" smtClean="0"/>
              <a:t>гиперактивность</a:t>
            </a:r>
            <a:r>
              <a:rPr lang="ru-RU" sz="3600" dirty="0" smtClean="0"/>
              <a:t>, аутизм);</a:t>
            </a:r>
          </a:p>
          <a:p>
            <a:r>
              <a:rPr lang="ru-RU" sz="3600" dirty="0" smtClean="0"/>
              <a:t>аллергия на </a:t>
            </a:r>
            <a:r>
              <a:rPr lang="ru-RU" sz="3600" dirty="0" smtClean="0"/>
              <a:t>пыль и мелкие частицы</a:t>
            </a:r>
            <a:r>
              <a:rPr lang="ru-RU" sz="3600" dirty="0" smtClean="0"/>
              <a:t>, астма;</a:t>
            </a:r>
          </a:p>
          <a:p>
            <a:r>
              <a:rPr lang="ru-RU" sz="3600" dirty="0" smtClean="0"/>
              <a:t>кожные заболевания и порезы на руках.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Не рекомендуется, если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238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«Применение метода песочной терапии в практике с детьми с ограниченными возможностями»</vt:lpstr>
      <vt:lpstr>Слайд 2</vt:lpstr>
      <vt:lpstr>Цель:</vt:lpstr>
      <vt:lpstr>Задачи:</vt:lpstr>
      <vt:lpstr>Виды песочной терапии:</vt:lpstr>
      <vt:lpstr>Слайд 6</vt:lpstr>
      <vt:lpstr>Основные принципы игры  на песке:</vt:lpstr>
      <vt:lpstr>Рекомендовано , если:</vt:lpstr>
      <vt:lpstr>Не рекомендуется, если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метода песочной терапии в практике с детьми с ограниченными возможностями»</dc:title>
  <dc:creator>Dell</dc:creator>
  <cp:lastModifiedBy>Dell</cp:lastModifiedBy>
  <cp:revision>7</cp:revision>
  <dcterms:created xsi:type="dcterms:W3CDTF">2017-12-02T09:05:04Z</dcterms:created>
  <dcterms:modified xsi:type="dcterms:W3CDTF">2017-12-02T10:05:40Z</dcterms:modified>
</cp:coreProperties>
</file>